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69bbd0f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69bbd0f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69bbd0f1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69bbd0f1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84175" y="1759550"/>
            <a:ext cx="7054800" cy="15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Final Report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4500"/>
            </a:br>
            <a:r>
              <a:rPr lang="en" sz="4100"/>
              <a:t>No Cheaters Among Us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-87925" y="0"/>
            <a:ext cx="40452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Overview</a:t>
            </a:r>
            <a:endParaRPr sz="2800"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8205" l="16204" r="26310" t="2794"/>
          <a:stretch/>
        </p:blipFill>
        <p:spPr>
          <a:xfrm>
            <a:off x="172825" y="654775"/>
            <a:ext cx="3711552" cy="442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25" y="1258700"/>
            <a:ext cx="4938400" cy="32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4839675" y="0"/>
            <a:ext cx="33405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Architecture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575" y="588475"/>
            <a:ext cx="3810810" cy="42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6497" l="11986" r="50413" t="10727"/>
          <a:stretch/>
        </p:blipFill>
        <p:spPr>
          <a:xfrm>
            <a:off x="481475" y="588475"/>
            <a:ext cx="3576749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-1003175" y="0"/>
            <a:ext cx="63684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User Login/Signup System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5374" l="7116" r="49439" t="10915"/>
          <a:stretch/>
        </p:blipFill>
        <p:spPr>
          <a:xfrm>
            <a:off x="244575" y="496775"/>
            <a:ext cx="3976075" cy="4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1826" r="0" t="941"/>
          <a:stretch/>
        </p:blipFill>
        <p:spPr>
          <a:xfrm>
            <a:off x="4572000" y="501350"/>
            <a:ext cx="4232600" cy="44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-389750" y="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Testing Dashboard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-389750" y="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ML Deployments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25550" l="27621" r="41277" t="32822"/>
          <a:stretch/>
        </p:blipFill>
        <p:spPr>
          <a:xfrm>
            <a:off x="123425" y="518450"/>
            <a:ext cx="2848099" cy="20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18527" l="21968" r="16424" t="41696"/>
          <a:stretch/>
        </p:blipFill>
        <p:spPr>
          <a:xfrm>
            <a:off x="3184850" y="518450"/>
            <a:ext cx="5711352" cy="20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24562" l="22088" r="15776" t="46622"/>
          <a:stretch/>
        </p:blipFill>
        <p:spPr>
          <a:xfrm>
            <a:off x="123425" y="2748675"/>
            <a:ext cx="5472701" cy="20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28850" l="18141" r="53922" t="39338"/>
          <a:stretch/>
        </p:blipFill>
        <p:spPr>
          <a:xfrm>
            <a:off x="5760725" y="2731825"/>
            <a:ext cx="3135475" cy="20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22535" l="20617" r="21599" t="30181"/>
          <a:stretch/>
        </p:blipFill>
        <p:spPr>
          <a:xfrm>
            <a:off x="279800" y="736584"/>
            <a:ext cx="8430451" cy="38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2900" y="49375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Final Integrity Score Report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